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77" r:id="rId14"/>
    <p:sldId id="285" r:id="rId15"/>
    <p:sldId id="279" r:id="rId16"/>
    <p:sldId id="281" r:id="rId17"/>
    <p:sldId id="280" r:id="rId18"/>
    <p:sldId id="286" r:id="rId19"/>
    <p:sldId id="287" r:id="rId20"/>
    <p:sldId id="288" r:id="rId21"/>
    <p:sldId id="290" r:id="rId22"/>
    <p:sldId id="289" r:id="rId23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 autoAdjust="0"/>
    <p:restoredTop sz="95774" autoAdjust="0"/>
  </p:normalViewPr>
  <p:slideViewPr>
    <p:cSldViewPr>
      <p:cViewPr varScale="1">
        <p:scale>
          <a:sx n="89" d="100"/>
          <a:sy n="89" d="100"/>
        </p:scale>
        <p:origin x="490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38.65</c:v>
                </c:pt>
                <c:pt idx="1">
                  <c:v>15.38</c:v>
                </c:pt>
                <c:pt idx="2">
                  <c:v>9.4700000000000006</c:v>
                </c:pt>
                <c:pt idx="3">
                  <c:v>6.21</c:v>
                </c:pt>
                <c:pt idx="4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29.13</c:v>
                </c:pt>
                <c:pt idx="1">
                  <c:v>13.41</c:v>
                </c:pt>
                <c:pt idx="2">
                  <c:v>8.27</c:v>
                </c:pt>
                <c:pt idx="3">
                  <c:v>5.0599999999999996</c:v>
                </c:pt>
                <c:pt idx="4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2018/12/26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ompute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U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nified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evice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A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rchitecture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6612" y="6858000"/>
            <a:ext cx="10210800" cy="20013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Using 1024 threads per block. 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of 32400 blocks.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Each thread deal with one pixel.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Compare pixel-wise(R G B) to verify the correctness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61195"/>
              </p:ext>
            </p:extLst>
          </p:nvPr>
        </p:nvGraphicFramePr>
        <p:xfrm>
          <a:off x="2894621" y="976494"/>
          <a:ext cx="6373280" cy="45072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666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79666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52450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5245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2121507" y="971731"/>
            <a:ext cx="381000" cy="442912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890761" y="2811706"/>
            <a:ext cx="381000" cy="6248401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3212" y="2724628"/>
            <a:ext cx="181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56212" y="6027003"/>
            <a:ext cx="181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455617" y="1293467"/>
            <a:ext cx="251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thread process a pixel. </a:t>
            </a:r>
          </a:p>
          <a:p>
            <a:r>
              <a:rPr 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otal 32400 blocks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4102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5.875sec,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857x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366434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371600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217913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4073987430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</a:t>
            </a:r>
            <a:r>
              <a:rPr lang="en-US" sz="24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slow.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577138027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14%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4102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4.48sec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1108x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366434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371600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217913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016" y="0"/>
            <a:ext cx="10351066" cy="9704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200" y="762000"/>
            <a:ext cx="10642698" cy="5986225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016" y="2286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44121"/>
              </p:ext>
            </p:extLst>
          </p:nvPr>
        </p:nvGraphicFramePr>
        <p:xfrm>
          <a:off x="946016" y="1600200"/>
          <a:ext cx="10351065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5596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  <a:gridCol w="1468869">
                  <a:extLst>
                    <a:ext uri="{9D8B030D-6E8A-4147-A177-3AD203B41FA5}">
                      <a16:colId xmlns:a16="http://schemas.microsoft.com/office/drawing/2014/main" val="1589865751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貢獻度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33231" y="53502"/>
            <a:ext cx="3493811" cy="1676400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5" y="1729902"/>
            <a:ext cx="476726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 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9704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1336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1336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3886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19723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19723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40694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40838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4119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937499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huge!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06469" y="6077635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2" r="-273" b="-16530"/>
          <a:stretch/>
        </p:blipFill>
        <p:spPr>
          <a:xfrm>
            <a:off x="2880030" y="2133601"/>
            <a:ext cx="6427298" cy="4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825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1295400"/>
            <a:ext cx="3275855" cy="5125550"/>
          </a:xfrm>
        </p:spPr>
        <p:txBody>
          <a:bodyPr>
            <a:normAutofit/>
          </a:bodyPr>
          <a:lstStyle/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Pthread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1184" y="182880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Only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1184" y="449580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1600200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94212" y="4225498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parallel (animation)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762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08248"/>
              </p:ext>
            </p:extLst>
          </p:nvPr>
        </p:nvGraphicFramePr>
        <p:xfrm>
          <a:off x="2035658" y="1046651"/>
          <a:ext cx="8106864" cy="56897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0354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486510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34874"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6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6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23869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974742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</a:t>
            </a:r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82m44s (4964s)</a:t>
            </a: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POSIX thread time 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183867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1284</TotalTime>
  <Words>408</Words>
  <Application>Microsoft Office PowerPoint</Application>
  <PresentationFormat>自訂</PresentationFormat>
  <Paragraphs>123</Paragraphs>
  <Slides>19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Salesforce Sans</vt:lpstr>
      <vt:lpstr>微軟正黑體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 (animation)</vt:lpstr>
      <vt:lpstr>Environment for this project</vt:lpstr>
      <vt:lpstr>Benchmark method</vt:lpstr>
      <vt:lpstr>Compute Unified Device Architecture</vt:lpstr>
      <vt:lpstr>PowerPoint 簡報</vt:lpstr>
      <vt:lpstr>Threads per block vs performance</vt:lpstr>
      <vt:lpstr>CAN WE DO FASTER?</vt:lpstr>
      <vt:lpstr>Do faster with Constant Memory</vt:lpstr>
      <vt:lpstr>Threads per block vs const performance</vt:lpstr>
      <vt:lpstr>PowerPoint 簡報</vt:lpstr>
      <vt:lpstr>Demo Video</vt:lpstr>
      <vt:lpstr>Individual Works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安鳳 胡</cp:lastModifiedBy>
  <cp:revision>223</cp:revision>
  <dcterms:created xsi:type="dcterms:W3CDTF">2018-12-24T06:10:27Z</dcterms:created>
  <dcterms:modified xsi:type="dcterms:W3CDTF">2018-12-26T15:37:15Z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